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8"/>
  </p:notesMasterIdLst>
  <p:sldIdLst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 /><Relationship Id="rId10" Type="http://schemas.openxmlformats.org/officeDocument/2006/relationships/tableStyles" Target="tableStyles.xml" /><Relationship Id="rId1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2D0800-DF1E-D963-0B05-1456542E6E3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6721FA-54F0-FD10-2B2B-BCC3EC43729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344B6F-4C65-33A3-50F9-F242FBBF272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eschaffung@abaton.studio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Setup a new measuring instance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007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Bill of Material</a:t>
            </a:r>
            <a:endParaRPr/>
          </a:p>
        </p:txBody>
      </p:sp>
      <p:sp>
        <p:nvSpPr>
          <p:cNvPr id="304791837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55000" lnSpcReduction="9000"/>
          </a:bodyPr>
          <a:lstStyle/>
          <a:p>
            <a:pPr>
              <a:defRPr/>
            </a:pPr>
            <a:r>
              <a:rPr lang="de-DE"/>
              <a:t>Pi 5 with at least 4GB RAM</a:t>
            </a:r>
            <a:endParaRPr lang="de-DE"/>
          </a:p>
          <a:p>
            <a:pPr>
              <a:defRPr/>
            </a:pPr>
            <a:r>
              <a:rPr lang="de-DE"/>
              <a:t>NVME Extension and minimum 128GB SSD</a:t>
            </a:r>
            <a:endParaRPr lang="de-DE"/>
          </a:p>
          <a:p>
            <a:pPr>
              <a:defRPr/>
            </a:pPr>
            <a:r>
              <a:rPr lang="de-DE"/>
              <a:t>abaton clima measurement system PCB [short: ACMS]</a:t>
            </a:r>
            <a:endParaRPr lang="de-DE"/>
          </a:p>
          <a:p>
            <a:pPr>
              <a:defRPr/>
            </a:pPr>
            <a:r>
              <a:rPr lang="de-DE"/>
              <a:t>Network Cable RJ45</a:t>
            </a:r>
            <a:endParaRPr lang="de-DE"/>
          </a:p>
          <a:p>
            <a:pPr>
              <a:defRPr/>
            </a:pPr>
            <a:r>
              <a:rPr lang="de-DE"/>
              <a:t>Digisense</a:t>
            </a:r>
            <a:endParaRPr lang="de-DE"/>
          </a:p>
          <a:p>
            <a:pPr lvl="1">
              <a:defRPr/>
            </a:pPr>
            <a:r>
              <a:rPr lang="de-DE"/>
              <a:t>Mux PCB</a:t>
            </a:r>
            <a:endParaRPr lang="de-DE"/>
          </a:p>
          <a:p>
            <a:pPr lvl="1">
              <a:defRPr/>
            </a:pPr>
            <a:r>
              <a:rPr lang="de-DE"/>
              <a:t>2 x Scale Duett 8kg</a:t>
            </a:r>
            <a:endParaRPr lang="de-DE"/>
          </a:p>
          <a:p>
            <a:pPr lvl="0">
              <a:defRPr/>
            </a:pPr>
            <a:r>
              <a:rPr lang="de-DE"/>
              <a:t>9V PSU</a:t>
            </a:r>
            <a:endParaRPr lang="de-DE"/>
          </a:p>
          <a:p>
            <a:pPr lvl="0">
              <a:defRPr/>
            </a:pPr>
            <a:r>
              <a:rPr lang="de-DE"/>
              <a:t>6 x ENS 210</a:t>
            </a:r>
            <a:endParaRPr lang="de-DE"/>
          </a:p>
          <a:p>
            <a:pPr lvl="0">
              <a:defRPr/>
            </a:pPr>
            <a:r>
              <a:rPr lang="de-DE"/>
              <a:t>4 x DS18B20 (PT1000)</a:t>
            </a:r>
            <a:endParaRPr lang="de-DE"/>
          </a:p>
          <a:p>
            <a:pPr lvl="0">
              <a:defRPr/>
            </a:pPr>
            <a:r>
              <a:rPr lang="de-DE"/>
              <a:t>2 x Hailege MLC90614 IR Cam</a:t>
            </a:r>
            <a:endParaRPr lang="de-DE"/>
          </a:p>
          <a:p>
            <a:pPr lvl="0">
              <a:defRPr/>
            </a:pPr>
            <a:r>
              <a:rPr lang="de-DE"/>
              <a:t>Webcam with USB</a:t>
            </a:r>
            <a:endParaRPr lang="de-DE"/>
          </a:p>
          <a:p>
            <a:pPr lvl="0">
              <a:defRPr/>
            </a:pPr>
            <a:r>
              <a:rPr lang="de-DE"/>
              <a:t>2 x flow measurement unit</a:t>
            </a:r>
            <a:endParaRPr lang="de-DE"/>
          </a:p>
          <a:p>
            <a:pPr lvl="1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4691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new pi</a:t>
            </a:r>
            <a:endParaRPr/>
          </a:p>
        </p:txBody>
      </p:sp>
      <p:sp>
        <p:nvSpPr>
          <p:cNvPr id="210517863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25000" lnSpcReduction="15000"/>
          </a:bodyPr>
          <a:lstStyle/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take a new pi and generate an image for a pi5 with some settings: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username: rabaton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password: lack..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wifi: rudi // bbaton125!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ssh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time boot use an external monitor and obtain the IP address of the device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under preferences -&gt; raspberry configuration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onewire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SP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then reboot. afterwards -&gt; Accessoires -&gt; SD Card Copier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copy content of SD card onto SSD (new UUID Partitions must be checked)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 sudo nano /boot/firmware/config.txt and add the line: dtparam=pciex1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off, remove SD card, power 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 the pi with our raspberry cloud: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update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upgrade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click icon right top on the desktop with the two squares and the circles and use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en-US" sz="2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://beschaffung@abaton.studio"/>
              </a:rPr>
              <a:t>beschaffung@abaton.studio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rasART135!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ssh key für ds_readout git raphael geben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ssh-keygen -t rsa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den public key ins gitHub kopieren als deploy key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 clone https://github.com/xtlc/ds_readout.git machen am pi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cd ds_readout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venv venv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source venv/bin/activate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pip install -r req</a:t>
            </a:r>
            <a:endParaRPr/>
          </a:p>
          <a:p>
            <a:pPr lvl="1">
              <a:defRPr/>
            </a:pPr>
            <a:r>
              <a:rPr lang="de-DE"/>
              <a:t>Create an empty env file nano .env, save with CRTL + O and [y]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839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scales</a:t>
            </a:r>
            <a:endParaRPr/>
          </a:p>
        </p:txBody>
      </p:sp>
      <p:sp>
        <p:nvSpPr>
          <p:cNvPr id="35320380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Connect MUX to ACMS using a RJ45 cable</a:t>
            </a:r>
            <a:endParaRPr lang="de-DE"/>
          </a:p>
          <a:p>
            <a:pPr>
              <a:defRPr/>
            </a:pPr>
            <a:r>
              <a:rPr lang="de-DE"/>
              <a:t>Plug 9V power supply into ACMS</a:t>
            </a:r>
            <a:endParaRPr lang="de-DE"/>
          </a:p>
          <a:p>
            <a:pPr>
              <a:defRPr/>
            </a:pPr>
            <a:r>
              <a:rPr lang="de-DE"/>
              <a:t>Take Sticker from MUX plate and use number</a:t>
            </a:r>
            <a:endParaRPr lang="de-DE"/>
          </a:p>
          <a:p>
            <a:pPr>
              <a:defRPr/>
            </a:pPr>
            <a:r>
              <a:rPr lang="de-DE"/>
              <a:t>write number into the .env file: </a:t>
            </a:r>
            <a:endParaRPr lang="de-DE"/>
          </a:p>
          <a:p>
            <a:pPr lvl="1">
              <a:defRPr/>
            </a:pPr>
            <a:r>
              <a:rPr lang="de-DE"/>
              <a:t>MUX=0020241017114723</a:t>
            </a:r>
            <a:endParaRPr lang="de-DE"/>
          </a:p>
        </p:txBody>
      </p:sp>
      <p:pic>
        <p:nvPicPr>
          <p:cNvPr id="153698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5399978" flipH="0" flipV="0">
            <a:off x="8372010" y="898486"/>
            <a:ext cx="4266889" cy="3200167"/>
          </a:xfrm>
          <a:prstGeom prst="rect">
            <a:avLst/>
          </a:prstGeom>
        </p:spPr>
      </p:pic>
      <p:sp>
        <p:nvSpPr>
          <p:cNvPr id="364902987" name=""/>
          <p:cNvSpPr/>
          <p:nvPr/>
        </p:nvSpPr>
        <p:spPr bwMode="auto">
          <a:xfrm>
            <a:off x="8422088" y="1510060"/>
            <a:ext cx="1266127" cy="160879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387" y="42576"/>
                  <a:pt x="5350" y="40392"/>
                  <a:pt x="7133" y="39145"/>
                </a:cubicBezTo>
                <a:cubicBezTo>
                  <a:pt x="8719" y="38209"/>
                  <a:pt x="10106" y="37117"/>
                  <a:pt x="11493" y="35870"/>
                </a:cubicBezTo>
                <a:cubicBezTo>
                  <a:pt x="12682" y="34154"/>
                  <a:pt x="14466" y="32594"/>
                  <a:pt x="15060" y="31347"/>
                </a:cubicBezTo>
                <a:cubicBezTo>
                  <a:pt x="15853" y="29787"/>
                  <a:pt x="17042" y="27604"/>
                  <a:pt x="18231" y="26044"/>
                </a:cubicBezTo>
                <a:cubicBezTo>
                  <a:pt x="18627" y="25109"/>
                  <a:pt x="19816" y="23549"/>
                  <a:pt x="20212" y="22301"/>
                </a:cubicBezTo>
                <a:cubicBezTo>
                  <a:pt x="20807" y="21366"/>
                  <a:pt x="21401" y="20430"/>
                  <a:pt x="22194" y="19494"/>
                </a:cubicBezTo>
                <a:cubicBezTo>
                  <a:pt x="22987" y="18246"/>
                  <a:pt x="23977" y="16999"/>
                  <a:pt x="24770" y="15751"/>
                </a:cubicBezTo>
                <a:cubicBezTo>
                  <a:pt x="25365" y="14659"/>
                  <a:pt x="26355" y="13412"/>
                  <a:pt x="27544" y="11852"/>
                </a:cubicBezTo>
                <a:cubicBezTo>
                  <a:pt x="28932" y="10137"/>
                  <a:pt x="30517" y="8577"/>
                  <a:pt x="30913" y="7641"/>
                </a:cubicBezTo>
                <a:cubicBezTo>
                  <a:pt x="32499" y="6394"/>
                  <a:pt x="34480" y="5146"/>
                  <a:pt x="35273" y="4366"/>
                </a:cubicBezTo>
                <a:cubicBezTo>
                  <a:pt x="36462" y="3587"/>
                  <a:pt x="37849" y="2651"/>
                  <a:pt x="38840" y="1871"/>
                </a:cubicBezTo>
                <a:cubicBezTo>
                  <a:pt x="40822" y="1091"/>
                  <a:pt x="42011" y="467"/>
                  <a:pt x="43199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785023" name=""/>
          <p:cNvSpPr/>
          <p:nvPr/>
        </p:nvSpPr>
        <p:spPr bwMode="auto">
          <a:xfrm>
            <a:off x="9641752" y="1446173"/>
            <a:ext cx="104542" cy="1277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199" y="0"/>
                </a:moveTo>
                <a:cubicBezTo>
                  <a:pt x="23999" y="1963"/>
                  <a:pt x="38400" y="7854"/>
                  <a:pt x="43200" y="19636"/>
                </a:cubicBezTo>
                <a:cubicBezTo>
                  <a:pt x="26399" y="25527"/>
                  <a:pt x="9600" y="33381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4</Slides>
  <Notes>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Theme 1</vt:lpstr>
      <vt:lpstr>Slide 1</vt:lpstr>
      <vt:lpstr>Slide 2</vt:lpstr>
      <vt:lpstr>Slide 3</vt:lpstr>
      <vt:lpstr>Slide 4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modified xsi:type="dcterms:W3CDTF">2025-02-28T09:48:40Z</dcterms:modified>
</cp:coreProperties>
</file>